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ppt/media/audio3.bin" ContentType="audio/unknown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media/audio4.bin" ContentType="audio/unknown"/>
  <Override PartName="/ppt/media/audio5.bin" ContentType="audio/unknown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media/audio2.bin" ContentType="audio/unknown"/>
  <Override PartName="/ppt/slides/slide6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91CED-E61C-47F2-80B0-B383277A691D}" type="datetimeFigureOut">
              <a:rPr lang="es-ES_tradnl" smtClean="0"/>
              <a:pPr/>
              <a:t>11/15/10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E796C-FAD5-4FAB-B754-9815A9CCED7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E796C-FAD5-4FAB-B754-9815A9CCED7D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E796C-FAD5-4FAB-B754-9815A9CCED7D}" type="slidenum">
              <a:rPr lang="es-ES_tradnl" smtClean="0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FFFC189-C967-473D-BCDC-CA0F4C615E79}" type="datetimeFigureOut">
              <a:rPr lang="en-US" smtClean="0"/>
              <a:pPr/>
              <a:t>11/15/10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5061301-2164-4A64-B567-DC4723B17A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audio" Target="../media/audio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bin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audio" Target="../media/audio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bin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bin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txBody>
          <a:bodyPr>
            <a:normAutofit/>
          </a:bodyPr>
          <a:lstStyle/>
          <a:p>
            <a:pPr algn="ctr"/>
            <a:r>
              <a:rPr lang="es-ES_tradnl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Tiempo</a:t>
            </a:r>
            <a:endParaRPr lang="es-ES_tradnl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5486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 Sol</a:t>
            </a:r>
            <a:endParaRPr lang="es-ES_tradnl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838200"/>
            <a:ext cx="4953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8100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67000" y="4876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Nieve</a:t>
            </a:r>
            <a:endParaRPr lang="es-ES_tradnl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28600"/>
            <a:ext cx="5105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81200" y="4572000"/>
            <a:ext cx="4744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Lluvia</a:t>
            </a:r>
            <a:endParaRPr lang="es-ES_tradnl" sz="3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4953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62200" y="4495800"/>
            <a:ext cx="454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s-ES_trad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á </a:t>
            </a:r>
            <a:r>
              <a:rPr lang="es-ES_trad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s-ES_tradnl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ublado</a:t>
            </a:r>
            <a:endParaRPr lang="es-ES_tradnl" sz="3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8600"/>
            <a:ext cx="38481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76600" y="4343400"/>
            <a:ext cx="3075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El Viento</a:t>
            </a:r>
            <a:endParaRPr lang="es-ES_tradnl" sz="36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6764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95400" y="609600"/>
            <a:ext cx="6908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dirty="0" smtClean="0">
                <a:latin typeface="Times New Roman" pitchFamily="18" charset="0"/>
                <a:cs typeface="Times New Roman" pitchFamily="18" charset="0"/>
              </a:rPr>
              <a:t>El Mapa Mundial</a:t>
            </a:r>
            <a:endParaRPr lang="es-ES_tradnl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5715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28800" y="381000"/>
            <a:ext cx="5425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dirty="0" smtClean="0">
                <a:latin typeface="Times New Roman" pitchFamily="18" charset="0"/>
                <a:cs typeface="Times New Roman" pitchFamily="18" charset="0"/>
              </a:rPr>
              <a:t>Connecticut</a:t>
            </a:r>
            <a:endParaRPr lang="es-ES_tradnl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89560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421</TotalTime>
  <Words>19</Words>
  <Application>Microsoft Macintosh PowerPoint</Application>
  <PresentationFormat>On-screen Show (4:3)</PresentationFormat>
  <Paragraphs>10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El Tiempo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Tiempo</dc:title>
  <dc:creator>Michael Snyder</dc:creator>
  <cp:lastModifiedBy>Kevin McKeown</cp:lastModifiedBy>
  <cp:revision>17</cp:revision>
  <dcterms:created xsi:type="dcterms:W3CDTF">2010-11-15T22:43:05Z</dcterms:created>
  <dcterms:modified xsi:type="dcterms:W3CDTF">2010-11-16T03:11:38Z</dcterms:modified>
</cp:coreProperties>
</file>